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1"/>
  </p:notesMasterIdLst>
  <p:handoutMasterIdLst>
    <p:handoutMasterId r:id="rId32"/>
  </p:handoutMasterIdLst>
  <p:sldIdLst>
    <p:sldId id="2708" r:id="rId3"/>
    <p:sldId id="2387" r:id="rId4"/>
    <p:sldId id="2447" r:id="rId5"/>
    <p:sldId id="2605" r:id="rId6"/>
    <p:sldId id="2737" r:id="rId7"/>
    <p:sldId id="2742" r:id="rId8"/>
    <p:sldId id="2709" r:id="rId9"/>
    <p:sldId id="2716" r:id="rId10"/>
    <p:sldId id="2738" r:id="rId11"/>
    <p:sldId id="2751" r:id="rId12"/>
    <p:sldId id="2752" r:id="rId13"/>
    <p:sldId id="2753" r:id="rId14"/>
    <p:sldId id="2754" r:id="rId15"/>
    <p:sldId id="2755" r:id="rId16"/>
    <p:sldId id="2743" r:id="rId17"/>
    <p:sldId id="2739" r:id="rId18"/>
    <p:sldId id="2720" r:id="rId19"/>
    <p:sldId id="2721" r:id="rId20"/>
    <p:sldId id="2744" r:id="rId21"/>
    <p:sldId id="2746" r:id="rId22"/>
    <p:sldId id="2740" r:id="rId23"/>
    <p:sldId id="2745" r:id="rId24"/>
    <p:sldId id="2747" r:id="rId25"/>
    <p:sldId id="2748" r:id="rId26"/>
    <p:sldId id="2749" r:id="rId27"/>
    <p:sldId id="2750" r:id="rId28"/>
    <p:sldId id="2741" r:id="rId29"/>
    <p:sldId id="2722" r:id="rId30"/>
  </p:sldIdLst>
  <p:sldSz cx="9144000" cy="6858000" type="screen4x3"/>
  <p:notesSz cx="7099300" cy="10234613"/>
  <p:custDataLst>
    <p:tags r:id="rId33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CCF1F-1CAA-3A42-9710-47D9CB1C5B21}" v="22" dt="2023-08-21T09:29:59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2" autoAdjust="0"/>
    <p:restoredTop sz="83866" autoAdjust="0"/>
  </p:normalViewPr>
  <p:slideViewPr>
    <p:cSldViewPr snapToGrid="0">
      <p:cViewPr>
        <p:scale>
          <a:sx n="130" d="100"/>
          <a:sy n="130" d="100"/>
        </p:scale>
        <p:origin x="1696" y="45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0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8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2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11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159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733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09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82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9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软件开发环境及配置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55297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创建新项目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72E01E-2598-0120-36F4-36F0A128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6" y="2446234"/>
            <a:ext cx="5897445" cy="349245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35" y="2446234"/>
            <a:ext cx="2888615" cy="34856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DC24FD0-4314-6A12-D955-592B771F546D}"/>
              </a:ext>
            </a:extLst>
          </p:cNvPr>
          <p:cNvSpPr/>
          <p:nvPr/>
        </p:nvSpPr>
        <p:spPr>
          <a:xfrm>
            <a:off x="474076" y="2380891"/>
            <a:ext cx="894649" cy="67286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C411EF-3CC5-A5C6-671F-2074FAC1B2AA}"/>
              </a:ext>
            </a:extLst>
          </p:cNvPr>
          <p:cNvSpPr/>
          <p:nvPr/>
        </p:nvSpPr>
        <p:spPr>
          <a:xfrm>
            <a:off x="5180779" y="2636808"/>
            <a:ext cx="894649" cy="67286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3325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下载项目到本地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022410-0AAA-D584-D160-5FF352C6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63" y="2100917"/>
            <a:ext cx="5911856" cy="4084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1058504" y="6192906"/>
            <a:ext cx="664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g</a:t>
            </a:r>
            <a:r>
              <a:rPr lang="en-CN" sz="2000" dirty="0">
                <a:solidFill>
                  <a:schemeClr val="bg2"/>
                </a:solidFill>
              </a:rPr>
              <a:t>it clone https://xxxxxxx</a:t>
            </a:r>
          </a:p>
        </p:txBody>
      </p:sp>
    </p:spTree>
    <p:extLst>
      <p:ext uri="{BB962C8B-B14F-4D97-AF65-F5344CB8AC3E}">
        <p14:creationId xmlns:p14="http://schemas.microsoft.com/office/powerpoint/2010/main" val="31896399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6933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</a:rPr>
              <a:t>查看关联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</a:rPr>
              <a:t>git remote –v</a:t>
            </a:r>
          </a:p>
          <a:p>
            <a:pPr algn="l"/>
            <a:r>
              <a:rPr lang="en-US" sz="2000" dirty="0" err="1">
                <a:solidFill>
                  <a:schemeClr val="bg2"/>
                </a:solidFill>
              </a:rPr>
              <a:t>添加关联信息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</a:rPr>
              <a:t>git </a:t>
            </a:r>
            <a:r>
              <a:rPr lang="en-US" sz="2000" dirty="0">
                <a:solidFill>
                  <a:schemeClr val="bg2"/>
                </a:solidFill>
              </a:rPr>
              <a:t> remote add origin </a:t>
            </a:r>
            <a:r>
              <a:rPr lang="en-US" sz="2000" dirty="0">
                <a:solidFill>
                  <a:schemeClr val="bg2"/>
                </a:solidFill>
                <a:hlinkClick r:id="rId3"/>
              </a:rPr>
              <a:t>https://xxxxxxxxx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6933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</a:rPr>
              <a:t>用户名和邮箱配置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</a:rPr>
              <a:t>user.name</a:t>
            </a:r>
            <a:r>
              <a:rPr lang="en-US" sz="2000" dirty="0">
                <a:solidFill>
                  <a:schemeClr val="bg2"/>
                </a:solidFill>
              </a:rPr>
              <a:t> "Mona Lisa"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</a:rPr>
              <a:t>user.email</a:t>
            </a:r>
            <a:r>
              <a:rPr lang="en-US" sz="2000" dirty="0">
                <a:solidFill>
                  <a:schemeClr val="bg2"/>
                </a:solidFill>
              </a:rPr>
              <a:t> ”</a:t>
            </a:r>
            <a:r>
              <a:rPr lang="en-US" sz="2000" dirty="0" err="1">
                <a:solidFill>
                  <a:schemeClr val="bg2"/>
                </a:solidFill>
              </a:rPr>
              <a:t>your_email</a:t>
            </a:r>
            <a:r>
              <a:rPr lang="en-US" sz="2000" dirty="0">
                <a:solidFill>
                  <a:schemeClr val="bg2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789440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密钥配置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ssh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-keygen -t 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rsa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 -C “your email”</a:t>
            </a:r>
          </a:p>
          <a:p>
            <a:pPr algn="l"/>
            <a:endParaRPr lang="en-CN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46726-2B51-43A4-FDEF-A6131C46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5" r="-1"/>
          <a:stretch/>
        </p:blipFill>
        <p:spPr>
          <a:xfrm>
            <a:off x="140367" y="2713703"/>
            <a:ext cx="4550279" cy="338561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7B3E2-1D42-96C9-43F0-1F320D3EFD63}"/>
              </a:ext>
            </a:extLst>
          </p:cNvPr>
          <p:cNvGrpSpPr/>
          <p:nvPr/>
        </p:nvGrpSpPr>
        <p:grpSpPr>
          <a:xfrm>
            <a:off x="4827639" y="2713703"/>
            <a:ext cx="4321276" cy="3385619"/>
            <a:chOff x="4827639" y="2615380"/>
            <a:chExt cx="4321276" cy="3385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9D3A36-F4F5-4F0C-7519-97D401E3D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25"/>
            <a:stretch/>
          </p:blipFill>
          <p:spPr>
            <a:xfrm>
              <a:off x="4921045" y="2615380"/>
              <a:ext cx="3966208" cy="338561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13607-3EE9-0EBE-2310-AB66CADD8400}"/>
                </a:ext>
              </a:extLst>
            </p:cNvPr>
            <p:cNvSpPr/>
            <p:nvPr/>
          </p:nvSpPr>
          <p:spPr>
            <a:xfrm>
              <a:off x="4827639" y="4188541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FF8A22-C033-47DF-8707-CA76F142CBBA}"/>
                </a:ext>
              </a:extLst>
            </p:cNvPr>
            <p:cNvSpPr/>
            <p:nvPr/>
          </p:nvSpPr>
          <p:spPr>
            <a:xfrm>
              <a:off x="8106696" y="3025876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rgbClr val="121212"/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742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588739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修改代码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添加修改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提交修改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发布到远端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>
                <a:solidFill>
                  <a:srgbClr val="121212"/>
                </a:solidFill>
                <a:latin typeface="-apple-system"/>
              </a:rPr>
              <a:t>$ </a:t>
            </a:r>
            <a:endParaRPr lang="en-CN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rgbClr val="121212"/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34169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763935"/>
            <a:ext cx="326118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2"/>
                </a:solidFill>
                <a:latin typeface="+mn-ea"/>
                <a:ea typeface="+mn-ea"/>
              </a:rPr>
              <a:t>附操作演示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、创建新项目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fork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 别人项目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clone…</a:t>
            </a: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4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 账户配置</a:t>
            </a:r>
            <a:endParaRPr lang="en-US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5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add .</a:t>
            </a: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6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commit </a:t>
            </a: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7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push origin main</a:t>
            </a: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8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pull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F8EDA-38B9-3779-D260-4F6A4E5D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32" y="2141027"/>
            <a:ext cx="5569239" cy="349313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944825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3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熟悉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基本操作。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2.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1322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777345"/>
            <a:ext cx="85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96475"/>
              <a:ext cx="4854801" cy="39029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开源软件开发</a:t>
              </a:r>
              <a:r>
                <a:rPr lang="en-US" altLang="zh-CN" sz="28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28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软件管理工具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Linux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操作系统简介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15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3.8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python=3.8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99147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99146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740388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838330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086512"/>
            <a:ext cx="8303821" cy="3207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chemeClr val="bg2"/>
                </a:solidFill>
                <a:latin typeface="+mn-ea"/>
                <a:ea typeface="+mn-ea"/>
              </a:rPr>
              <a:t>课堂练习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安装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，并利用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工具创建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虚拟开发环境。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23779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078849"/>
            <a:ext cx="7967446" cy="422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CN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常用指令。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在开发环境中安装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gdal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操作系统简介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通用公共许可证（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）发布的免费开源操作系统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25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作业系统及各种应用软件。用户不需要重新编译，在直接安装之后，只需要小幅度更改设定就可以使用，通常以软件包管理系统来进行应用软件的管理。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1" y="4511420"/>
            <a:ext cx="2233747" cy="158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5" y="4620490"/>
            <a:ext cx="1739775" cy="13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77" y="4432128"/>
            <a:ext cx="1739775" cy="1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09" y="4511420"/>
            <a:ext cx="2105958" cy="15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470916" y="1540898"/>
            <a:ext cx="82021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Linux系统常用指令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CN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0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 …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3373702"/>
            <a:ext cx="5671822" cy="3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sz="40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715" y="1957704"/>
            <a:ext cx="5248872" cy="393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826836"/>
            <a:ext cx="3356050" cy="419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18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是一款由微软开发且跨平台的免费源代码编辑器。该软件支持语法高亮、代码自动补全、代码重构功能，并且</a:t>
            </a:r>
            <a:r>
              <a:rPr lang="zh-CN" altLang="en-US" sz="18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18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18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18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58811" y="1569152"/>
            <a:ext cx="5224569" cy="49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定义</a:t>
            </a:r>
            <a:r>
              <a:rPr lang="zh-CN" altLang="en-US" sz="2000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：一个开源的分布式版本控制系统，用于敏捷高效地处理任何或小或大的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项目。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：一个在线软件源代码托管服务平台。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区别：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是软件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，一种用于控制版本更新、上传、下载等功能的软件。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CN" sz="2000" b="1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网络平台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，用于存放软件源代码的网络平台。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24F0AC4-07BA-4B3E-1A6B-D49FF0B8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53" y="2173657"/>
            <a:ext cx="3416647" cy="27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421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103288</TotalTime>
  <Words>1481</Words>
  <Application>Microsoft Macintosh PowerPoint</Application>
  <PresentationFormat>On-screen Show (4:3)</PresentationFormat>
  <Paragraphs>148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-apple-system</vt:lpstr>
      <vt:lpstr>Microsoft YaHei</vt:lpstr>
      <vt:lpstr>Microsoft YaHei</vt:lpstr>
      <vt:lpstr>PingFang SC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开源Linux操作系统简介</vt:lpstr>
      <vt:lpstr>一. 开源Linux操作系统简介</vt:lpstr>
      <vt:lpstr>一. 开源Linux操作系统简介</vt:lpstr>
      <vt:lpstr>PowerPoint Presentation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PowerPoint Presentation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12983</cp:revision>
  <dcterms:created xsi:type="dcterms:W3CDTF">2004-07-09T11:40:27Z</dcterms:created>
  <dcterms:modified xsi:type="dcterms:W3CDTF">2023-08-21T09:31:16Z</dcterms:modified>
</cp:coreProperties>
</file>